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Open Sans Bold" panose="020B0806030504020204" pitchFamily="34" charset="0"/>
      <p:regular r:id="rId13"/>
      <p:bold r:id="rId14"/>
    </p:embeddedFont>
    <p:embeddedFont>
      <p:font typeface="Open Sauce Heavy" pitchFamily="2" charset="77"/>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autoAdjust="0"/>
    <p:restoredTop sz="94625" autoAdjust="0"/>
  </p:normalViewPr>
  <p:slideViewPr>
    <p:cSldViewPr>
      <p:cViewPr varScale="1">
        <p:scale>
          <a:sx n="77" d="100"/>
          <a:sy n="77" d="100"/>
        </p:scale>
        <p:origin x="6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028700" y="6626408"/>
            <a:ext cx="5984060" cy="514306"/>
          </a:xfrm>
          <a:prstGeom prst="rect">
            <a:avLst/>
          </a:prstGeom>
        </p:spPr>
        <p:txBody>
          <a:bodyPr lIns="0" tIns="0" rIns="0" bIns="0" rtlCol="0" anchor="t">
            <a:spAutoFit/>
          </a:bodyPr>
          <a:lstStyle/>
          <a:p>
            <a:pPr>
              <a:lnSpc>
                <a:spcPts val="4200"/>
              </a:lnSpc>
            </a:pPr>
            <a:r>
              <a:rPr lang="en-US" sz="3000">
                <a:solidFill>
                  <a:srgbClr val="FFFFFF"/>
                </a:solidFill>
                <a:latin typeface="Open Sans Bold"/>
              </a:rPr>
              <a:t>New Era New Technology</a:t>
            </a:r>
          </a:p>
        </p:txBody>
      </p:sp>
      <p:sp>
        <p:nvSpPr>
          <p:cNvPr id="6" name="TextBox 6"/>
          <p:cNvSpPr txBox="1"/>
          <p:nvPr/>
        </p:nvSpPr>
        <p:spPr>
          <a:xfrm>
            <a:off x="1028700" y="4139927"/>
            <a:ext cx="8343900" cy="2077492"/>
          </a:xfrm>
          <a:prstGeom prst="rect">
            <a:avLst/>
          </a:prstGeom>
        </p:spPr>
        <p:txBody>
          <a:bodyPr wrap="square" lIns="0" tIns="0" rIns="0" bIns="0" rtlCol="0" anchor="t">
            <a:spAutoFit/>
          </a:bodyPr>
          <a:lstStyle/>
          <a:p>
            <a:pPr>
              <a:lnSpc>
                <a:spcPts val="8140"/>
              </a:lnSpc>
            </a:pPr>
            <a:r>
              <a:rPr lang="en-US" sz="7204" dirty="0">
                <a:solidFill>
                  <a:srgbClr val="FFFFFF"/>
                </a:solidFill>
                <a:latin typeface="Open Sauce Heavy"/>
              </a:rPr>
              <a:t>Final Project</a:t>
            </a:r>
          </a:p>
          <a:p>
            <a:pPr>
              <a:lnSpc>
                <a:spcPts val="8140"/>
              </a:lnSpc>
            </a:pPr>
            <a:r>
              <a:rPr lang="en-US" sz="7204" dirty="0">
                <a:solidFill>
                  <a:srgbClr val="FFFFFF"/>
                </a:solidFill>
                <a:latin typeface="Open Sauce Heavy"/>
              </a:rPr>
              <a:t>X-Ray 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803" b="-4641"/>
            </a:stretch>
          </a:blipFill>
        </p:spPr>
      </p:sp>
      <p:sp>
        <p:nvSpPr>
          <p:cNvPr id="3" name="TextBox 3"/>
          <p:cNvSpPr txBox="1"/>
          <p:nvPr/>
        </p:nvSpPr>
        <p:spPr>
          <a:xfrm>
            <a:off x="1028700" y="1143000"/>
            <a:ext cx="5762906" cy="2064296"/>
          </a:xfrm>
          <a:prstGeom prst="rect">
            <a:avLst/>
          </a:prstGeom>
        </p:spPr>
        <p:txBody>
          <a:bodyPr lIns="0" tIns="0" rIns="0" bIns="0" rtlCol="0" anchor="t">
            <a:spAutoFit/>
          </a:bodyPr>
          <a:lstStyle/>
          <a:p>
            <a:pPr>
              <a:lnSpc>
                <a:spcPts val="8140"/>
              </a:lnSpc>
            </a:pPr>
            <a:r>
              <a:rPr lang="en-US" sz="7204">
                <a:solidFill>
                  <a:srgbClr val="FFFFFF"/>
                </a:solidFill>
                <a:latin typeface="Open Sauce Heavy"/>
              </a:rPr>
              <a:t>Contact</a:t>
            </a:r>
          </a:p>
          <a:p>
            <a:pPr>
              <a:lnSpc>
                <a:spcPts val="8140"/>
              </a:lnSpc>
            </a:pPr>
            <a:r>
              <a:rPr lang="en-US" sz="7204">
                <a:solidFill>
                  <a:srgbClr val="FFFFFF"/>
                </a:solidFill>
                <a:latin typeface="Open Sauce Heavy"/>
              </a:rPr>
              <a:t>Us!</a:t>
            </a:r>
          </a:p>
        </p:txBody>
      </p:sp>
      <p:sp>
        <p:nvSpPr>
          <p:cNvPr id="4" name="TextBox 4"/>
          <p:cNvSpPr txBox="1"/>
          <p:nvPr/>
        </p:nvSpPr>
        <p:spPr>
          <a:xfrm>
            <a:off x="10198795" y="7143750"/>
            <a:ext cx="7060505" cy="2114550"/>
          </a:xfrm>
          <a:prstGeom prst="rect">
            <a:avLst/>
          </a:prstGeom>
        </p:spPr>
        <p:txBody>
          <a:bodyPr lIns="0" tIns="0" rIns="0" bIns="0" rtlCol="0" anchor="t">
            <a:spAutoFit/>
          </a:bodyPr>
          <a:lstStyle/>
          <a:p>
            <a:pPr algn="r">
              <a:lnSpc>
                <a:spcPts val="4200"/>
              </a:lnSpc>
            </a:pPr>
            <a:r>
              <a:rPr lang="en-US" sz="3000">
                <a:solidFill>
                  <a:srgbClr val="FFFFFF"/>
                </a:solidFill>
                <a:latin typeface="Open Sans Bold"/>
              </a:rPr>
              <a:t>+123-456-7890</a:t>
            </a:r>
          </a:p>
          <a:p>
            <a:pPr algn="r">
              <a:lnSpc>
                <a:spcPts val="4200"/>
              </a:lnSpc>
            </a:pPr>
            <a:r>
              <a:rPr lang="en-US" sz="3000">
                <a:solidFill>
                  <a:srgbClr val="FFFFFF"/>
                </a:solidFill>
                <a:latin typeface="Open Sans Bold"/>
              </a:rPr>
              <a:t>@reallygreatsite</a:t>
            </a:r>
          </a:p>
          <a:p>
            <a:pPr algn="r">
              <a:lnSpc>
                <a:spcPts val="4200"/>
              </a:lnSpc>
            </a:pPr>
            <a:r>
              <a:rPr lang="en-US" sz="3000">
                <a:solidFill>
                  <a:srgbClr val="FFFFFF"/>
                </a:solidFill>
                <a:latin typeface="Open Sans Bold"/>
              </a:rPr>
              <a:t>www.reallygreatsite.com</a:t>
            </a:r>
          </a:p>
          <a:p>
            <a:pPr algn="r">
              <a:lnSpc>
                <a:spcPts val="4200"/>
              </a:lnSpc>
            </a:pPr>
            <a:r>
              <a:rPr lang="en-US" sz="3000">
                <a:solidFill>
                  <a:srgbClr val="FFFFFF"/>
                </a:solidFill>
                <a:latin typeface="Open Sans Bold"/>
              </a:rPr>
              <a:t>123 Anywhere ST., Any Place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134566" y="5143500"/>
            <a:ext cx="940013" cy="967838"/>
          </a:xfrm>
          <a:custGeom>
            <a:avLst/>
            <a:gdLst/>
            <a:ahLst/>
            <a:cxnLst/>
            <a:rect l="l" t="t" r="r" b="b"/>
            <a:pathLst>
              <a:path w="940013" h="967838">
                <a:moveTo>
                  <a:pt x="0" y="0"/>
                </a:moveTo>
                <a:lnTo>
                  <a:pt x="940012" y="0"/>
                </a:lnTo>
                <a:lnTo>
                  <a:pt x="940012" y="967838"/>
                </a:lnTo>
                <a:lnTo>
                  <a:pt x="0" y="96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107269" y="3906631"/>
            <a:ext cx="6073462" cy="1035574"/>
          </a:xfrm>
          <a:prstGeom prst="rect">
            <a:avLst/>
          </a:prstGeom>
        </p:spPr>
        <p:txBody>
          <a:bodyPr lIns="0" tIns="0" rIns="0" bIns="0" rtlCol="0" anchor="t">
            <a:spAutoFit/>
          </a:bodyPr>
          <a:lstStyle/>
          <a:p>
            <a:pPr algn="ctr">
              <a:lnSpc>
                <a:spcPts val="8140"/>
              </a:lnSpc>
            </a:pPr>
            <a:r>
              <a:rPr lang="en-US" sz="7204">
                <a:solidFill>
                  <a:srgbClr val="FFFFFF"/>
                </a:solidFill>
                <a:latin typeface="Open Sauce Heavy"/>
              </a:rPr>
              <a:t>Thank You!</a:t>
            </a:r>
          </a:p>
        </p:txBody>
      </p:sp>
      <p:sp>
        <p:nvSpPr>
          <p:cNvPr id="5" name="TextBox 5"/>
          <p:cNvSpPr txBox="1"/>
          <p:nvPr/>
        </p:nvSpPr>
        <p:spPr>
          <a:xfrm>
            <a:off x="7835350" y="5341669"/>
            <a:ext cx="3318085" cy="514306"/>
          </a:xfrm>
          <a:prstGeom prst="rect">
            <a:avLst/>
          </a:prstGeom>
        </p:spPr>
        <p:txBody>
          <a:bodyPr lIns="0" tIns="0" rIns="0" bIns="0" rtlCol="0" anchor="t">
            <a:spAutoFit/>
          </a:bodyPr>
          <a:lstStyle/>
          <a:p>
            <a:pPr algn="ctr">
              <a:lnSpc>
                <a:spcPts val="4200"/>
              </a:lnSpc>
            </a:pPr>
            <a:r>
              <a:rPr lang="en-US" sz="3000">
                <a:solidFill>
                  <a:srgbClr val="000000"/>
                </a:solidFill>
                <a:latin typeface="Open Sans Bold"/>
              </a:rPr>
              <a:t>Liceria &amp; Co.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sp>
      <p:sp>
        <p:nvSpPr>
          <p:cNvPr id="3" name="TextBox 3"/>
          <p:cNvSpPr txBox="1"/>
          <p:nvPr/>
        </p:nvSpPr>
        <p:spPr>
          <a:xfrm>
            <a:off x="6072953" y="1085850"/>
            <a:ext cx="6142093" cy="1035574"/>
          </a:xfrm>
          <a:prstGeom prst="rect">
            <a:avLst/>
          </a:prstGeom>
        </p:spPr>
        <p:txBody>
          <a:bodyPr lIns="0" tIns="0" rIns="0" bIns="0" rtlCol="0" anchor="t">
            <a:spAutoFit/>
          </a:bodyPr>
          <a:lstStyle/>
          <a:p>
            <a:pPr algn="ctr">
              <a:lnSpc>
                <a:spcPts val="8140"/>
              </a:lnSpc>
            </a:pPr>
            <a:r>
              <a:rPr lang="en-US" sz="7204">
                <a:solidFill>
                  <a:srgbClr val="FFFFFF"/>
                </a:solidFill>
                <a:latin typeface="Open Sauce Heavy"/>
              </a:rPr>
              <a:t>About Us</a:t>
            </a:r>
          </a:p>
        </p:txBody>
      </p:sp>
      <p:sp>
        <p:nvSpPr>
          <p:cNvPr id="4" name="TextBox 4"/>
          <p:cNvSpPr txBox="1"/>
          <p:nvPr/>
        </p:nvSpPr>
        <p:spPr>
          <a:xfrm>
            <a:off x="3156170" y="2724348"/>
            <a:ext cx="11975661" cy="4781153"/>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Lorem ipsum dolor sit amet, consectetur adipiscing elit. Duis tempor porttitor velit nec accumsan. Integer vehicula augue at purus maximus placerat. In id nisl nec odio varius sodales. In pellentesque massa eu tempor congue. </a:t>
            </a:r>
          </a:p>
          <a:p>
            <a:pPr algn="ctr">
              <a:lnSpc>
                <a:spcPts val="4200"/>
              </a:lnSpc>
            </a:pPr>
            <a:endParaRPr lang="en-US" sz="3000">
              <a:solidFill>
                <a:srgbClr val="FFFFFF"/>
              </a:solidFill>
              <a:latin typeface="Open Sans Bold"/>
            </a:endParaRPr>
          </a:p>
          <a:p>
            <a:pPr algn="ctr">
              <a:lnSpc>
                <a:spcPts val="4200"/>
              </a:lnSpc>
            </a:pPr>
            <a:r>
              <a:rPr lang="en-US" sz="3000">
                <a:solidFill>
                  <a:srgbClr val="FFFFFF"/>
                </a:solidFill>
                <a:latin typeface="Open Sans Bold"/>
              </a:rPr>
              <a:t>Lorem ipsum dolor sit amet, consectetur adipiscing elit. Duis tempor porttitor velit nec accumsan. Integer vehicula augue at purus maximus placerat. In id nisl nec odio varius sodales. In pellentesque massa eu tempor congue.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456" t="-50321" r="-13456"/>
            </a:stretch>
          </a:blipFill>
        </p:spPr>
      </p:sp>
      <p:sp>
        <p:nvSpPr>
          <p:cNvPr id="3" name="TextBox 3"/>
          <p:cNvSpPr txBox="1"/>
          <p:nvPr/>
        </p:nvSpPr>
        <p:spPr>
          <a:xfrm>
            <a:off x="6072953" y="1085850"/>
            <a:ext cx="6142093" cy="1035574"/>
          </a:xfrm>
          <a:prstGeom prst="rect">
            <a:avLst/>
          </a:prstGeom>
        </p:spPr>
        <p:txBody>
          <a:bodyPr lIns="0" tIns="0" rIns="0" bIns="0" rtlCol="0" anchor="t">
            <a:spAutoFit/>
          </a:bodyPr>
          <a:lstStyle/>
          <a:p>
            <a:pPr algn="ctr">
              <a:lnSpc>
                <a:spcPts val="8140"/>
              </a:lnSpc>
            </a:pPr>
            <a:r>
              <a:rPr lang="en-US" sz="7204">
                <a:solidFill>
                  <a:srgbClr val="FFFFFF"/>
                </a:solidFill>
                <a:latin typeface="Open Sauce Heavy"/>
              </a:rPr>
              <a:t>About Us</a:t>
            </a:r>
          </a:p>
        </p:txBody>
      </p:sp>
      <p:sp>
        <p:nvSpPr>
          <p:cNvPr id="4" name="TextBox 4"/>
          <p:cNvSpPr txBox="1"/>
          <p:nvPr/>
        </p:nvSpPr>
        <p:spPr>
          <a:xfrm>
            <a:off x="3156170" y="2724348"/>
            <a:ext cx="11975661" cy="4781153"/>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Lorem ipsum dolor sit amet, consectetur adipiscing elit. Duis tempor porttitor velit nec accumsan. Integer vehicula augue at purus maximus placerat. In id nisl nec odio varius sodales. In pellentesque massa eu tempor congue. </a:t>
            </a:r>
          </a:p>
          <a:p>
            <a:pPr algn="ctr">
              <a:lnSpc>
                <a:spcPts val="4200"/>
              </a:lnSpc>
            </a:pPr>
            <a:endParaRPr lang="en-US" sz="3000">
              <a:solidFill>
                <a:srgbClr val="FFFFFF"/>
              </a:solidFill>
              <a:latin typeface="Open Sans Bold"/>
            </a:endParaRPr>
          </a:p>
          <a:p>
            <a:pPr algn="ctr">
              <a:lnSpc>
                <a:spcPts val="4200"/>
              </a:lnSpc>
            </a:pPr>
            <a:r>
              <a:rPr lang="en-US" sz="3000">
                <a:solidFill>
                  <a:srgbClr val="FFFFFF"/>
                </a:solidFill>
                <a:latin typeface="Open Sans Bold"/>
              </a:rPr>
              <a:t>Lorem ipsum dolor sit amet, consectetur adipiscing elit. Duis tempor porttitor velit nec accumsan. Integer vehicula augue at purus maximus placerat. In id nisl nec odio varius sodales. In pellentesque massa eu tempor congue. </a:t>
            </a:r>
          </a:p>
        </p:txBody>
      </p:sp>
    </p:spTree>
    <p:extLst>
      <p:ext uri="{BB962C8B-B14F-4D97-AF65-F5344CB8AC3E}">
        <p14:creationId xmlns:p14="http://schemas.microsoft.com/office/powerpoint/2010/main" val="3426817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252151" y="1028700"/>
            <a:ext cx="15600762" cy="10257501"/>
          </a:xfrm>
          <a:custGeom>
            <a:avLst/>
            <a:gdLst/>
            <a:ahLst/>
            <a:cxnLst/>
            <a:rect l="l" t="t" r="r" b="b"/>
            <a:pathLst>
              <a:path w="15600762" h="10257501">
                <a:moveTo>
                  <a:pt x="0" y="0"/>
                </a:moveTo>
                <a:lnTo>
                  <a:pt x="15600762" y="0"/>
                </a:lnTo>
                <a:lnTo>
                  <a:pt x="15600762" y="10257501"/>
                </a:lnTo>
                <a:lnTo>
                  <a:pt x="0" y="10257501"/>
                </a:lnTo>
                <a:lnTo>
                  <a:pt x="0" y="0"/>
                </a:lnTo>
                <a:close/>
              </a:path>
            </a:pathLst>
          </a:custGeom>
          <a:blipFill>
            <a:blip r:embed="rId2"/>
            <a:stretch>
              <a:fillRect/>
            </a:stretch>
          </a:blipFill>
        </p:spPr>
      </p:sp>
      <p:sp>
        <p:nvSpPr>
          <p:cNvPr id="3" name="TextBox 3"/>
          <p:cNvSpPr txBox="1"/>
          <p:nvPr/>
        </p:nvSpPr>
        <p:spPr>
          <a:xfrm>
            <a:off x="11928743" y="1085850"/>
            <a:ext cx="5330557" cy="1035574"/>
          </a:xfrm>
          <a:prstGeom prst="rect">
            <a:avLst/>
          </a:prstGeom>
        </p:spPr>
        <p:txBody>
          <a:bodyPr lIns="0" tIns="0" rIns="0" bIns="0" rtlCol="0" anchor="t">
            <a:spAutoFit/>
          </a:bodyPr>
          <a:lstStyle/>
          <a:p>
            <a:pPr algn="r">
              <a:lnSpc>
                <a:spcPts val="8140"/>
              </a:lnSpc>
            </a:pPr>
            <a:r>
              <a:rPr lang="en-US" sz="7204">
                <a:solidFill>
                  <a:srgbClr val="FFFFFF"/>
                </a:solidFill>
                <a:latin typeface="Open Sauce Heavy"/>
              </a:rPr>
              <a:t>Our Vision</a:t>
            </a:r>
          </a:p>
        </p:txBody>
      </p:sp>
      <p:sp>
        <p:nvSpPr>
          <p:cNvPr id="4" name="TextBox 4"/>
          <p:cNvSpPr txBox="1"/>
          <p:nvPr/>
        </p:nvSpPr>
        <p:spPr>
          <a:xfrm>
            <a:off x="11928743" y="2495771"/>
            <a:ext cx="5330557" cy="2647729"/>
          </a:xfrm>
          <a:prstGeom prst="rect">
            <a:avLst/>
          </a:prstGeom>
        </p:spPr>
        <p:txBody>
          <a:bodyPr lIns="0" tIns="0" rIns="0" bIns="0" rtlCol="0" anchor="t">
            <a:spAutoFit/>
          </a:bodyPr>
          <a:lstStyle/>
          <a:p>
            <a:pPr algn="just">
              <a:lnSpc>
                <a:spcPts val="4200"/>
              </a:lnSpc>
            </a:pPr>
            <a:r>
              <a:rPr lang="en-US" sz="3000">
                <a:solidFill>
                  <a:srgbClr val="FFFFFF"/>
                </a:solidFill>
                <a:latin typeface="Open Sans Bold"/>
              </a:rPr>
              <a:t>Lorem ipsum dolor sit amet, consectetur adipiscing elit. Duis tempor porttitor velit nec accumsan.</a:t>
            </a:r>
          </a:p>
        </p:txBody>
      </p:sp>
      <p:sp>
        <p:nvSpPr>
          <p:cNvPr id="5" name="TextBox 5"/>
          <p:cNvSpPr txBox="1"/>
          <p:nvPr/>
        </p:nvSpPr>
        <p:spPr>
          <a:xfrm>
            <a:off x="13792810" y="5543859"/>
            <a:ext cx="3466490" cy="3714441"/>
          </a:xfrm>
          <a:prstGeom prst="rect">
            <a:avLst/>
          </a:prstGeom>
        </p:spPr>
        <p:txBody>
          <a:bodyPr lIns="0" tIns="0" rIns="0" bIns="0" rtlCol="0" anchor="t">
            <a:spAutoFit/>
          </a:bodyPr>
          <a:lstStyle/>
          <a:p>
            <a:pPr algn="just">
              <a:lnSpc>
                <a:spcPts val="4200"/>
              </a:lnSpc>
            </a:pPr>
            <a:r>
              <a:rPr lang="en-US" sz="3000">
                <a:solidFill>
                  <a:srgbClr val="FFFFFF"/>
                </a:solidFill>
                <a:latin typeface="Open Sans Bold"/>
              </a:rPr>
              <a:t>Lorem ipsum dolor sit amet, consectetur adipiscing elit. Duis tempor porttitor velit nec accumsan.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028700" y="1024350"/>
            <a:ext cx="4799626" cy="2064252"/>
          </a:xfrm>
          <a:prstGeom prst="rect">
            <a:avLst/>
          </a:prstGeom>
        </p:spPr>
        <p:txBody>
          <a:bodyPr lIns="0" tIns="0" rIns="0" bIns="0" rtlCol="0" anchor="t">
            <a:spAutoFit/>
          </a:bodyPr>
          <a:lstStyle/>
          <a:p>
            <a:pPr>
              <a:lnSpc>
                <a:spcPts val="8140"/>
              </a:lnSpc>
            </a:pPr>
            <a:r>
              <a:rPr lang="en-US" sz="7204">
                <a:solidFill>
                  <a:srgbClr val="FFFFFF"/>
                </a:solidFill>
                <a:latin typeface="Open Sauce Heavy"/>
              </a:rPr>
              <a:t>Our Mission</a:t>
            </a:r>
          </a:p>
        </p:txBody>
      </p:sp>
      <p:sp>
        <p:nvSpPr>
          <p:cNvPr id="4" name="TextBox 4"/>
          <p:cNvSpPr txBox="1"/>
          <p:nvPr/>
        </p:nvSpPr>
        <p:spPr>
          <a:xfrm>
            <a:off x="1028700" y="3812291"/>
            <a:ext cx="5505674" cy="1047662"/>
          </a:xfrm>
          <a:prstGeom prst="rect">
            <a:avLst/>
          </a:prstGeom>
        </p:spPr>
        <p:txBody>
          <a:bodyPr lIns="0" tIns="0" rIns="0" bIns="0" rtlCol="0" anchor="t">
            <a:spAutoFit/>
          </a:bodyPr>
          <a:lstStyle/>
          <a:p>
            <a:pPr algn="just">
              <a:lnSpc>
                <a:spcPts val="4200"/>
              </a:lnSpc>
            </a:pPr>
            <a:r>
              <a:rPr lang="en-US" sz="3000">
                <a:solidFill>
                  <a:srgbClr val="FFFFFF"/>
                </a:solidFill>
                <a:latin typeface="Open Sans Bold"/>
              </a:rPr>
              <a:t>Lorem ipsum dolor sit amet, consectetur adipiscing elit. </a:t>
            </a:r>
          </a:p>
        </p:txBody>
      </p:sp>
      <p:sp>
        <p:nvSpPr>
          <p:cNvPr id="5" name="TextBox 5"/>
          <p:cNvSpPr txBox="1"/>
          <p:nvPr/>
        </p:nvSpPr>
        <p:spPr>
          <a:xfrm>
            <a:off x="1028700" y="5258946"/>
            <a:ext cx="5505674" cy="1047662"/>
          </a:xfrm>
          <a:prstGeom prst="rect">
            <a:avLst/>
          </a:prstGeom>
        </p:spPr>
        <p:txBody>
          <a:bodyPr lIns="0" tIns="0" rIns="0" bIns="0" rtlCol="0" anchor="t">
            <a:spAutoFit/>
          </a:bodyPr>
          <a:lstStyle/>
          <a:p>
            <a:pPr algn="just">
              <a:lnSpc>
                <a:spcPts val="4200"/>
              </a:lnSpc>
            </a:pPr>
            <a:r>
              <a:rPr lang="en-US" sz="3000">
                <a:solidFill>
                  <a:srgbClr val="FFFFFF"/>
                </a:solidFill>
                <a:latin typeface="Open Sans Bold"/>
              </a:rPr>
              <a:t>Duis tempor porttitor velit nec accumsan.</a:t>
            </a:r>
          </a:p>
        </p:txBody>
      </p:sp>
      <p:sp>
        <p:nvSpPr>
          <p:cNvPr id="6" name="TextBox 6"/>
          <p:cNvSpPr txBox="1"/>
          <p:nvPr/>
        </p:nvSpPr>
        <p:spPr>
          <a:xfrm>
            <a:off x="1028700" y="6705600"/>
            <a:ext cx="5505674" cy="2114550"/>
          </a:xfrm>
          <a:prstGeom prst="rect">
            <a:avLst/>
          </a:prstGeom>
        </p:spPr>
        <p:txBody>
          <a:bodyPr lIns="0" tIns="0" rIns="0" bIns="0" rtlCol="0" anchor="t">
            <a:spAutoFit/>
          </a:bodyPr>
          <a:lstStyle/>
          <a:p>
            <a:pPr algn="just">
              <a:lnSpc>
                <a:spcPts val="4200"/>
              </a:lnSpc>
            </a:pPr>
            <a:r>
              <a:rPr lang="en-US" sz="3000">
                <a:solidFill>
                  <a:srgbClr val="FFFFFF"/>
                </a:solidFill>
                <a:latin typeface="Open Sans Bold"/>
              </a:rPr>
              <a:t>Lorem ipsum dolor sit amet, consectetur adipiscing elit. Duis tempor porttitor velit nec accumsan.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568" r="-8398"/>
            </a:stretch>
          </a:blipFill>
        </p:spPr>
      </p:sp>
      <p:sp>
        <p:nvSpPr>
          <p:cNvPr id="3" name="TextBox 3"/>
          <p:cNvSpPr txBox="1"/>
          <p:nvPr/>
        </p:nvSpPr>
        <p:spPr>
          <a:xfrm>
            <a:off x="1028700" y="1752344"/>
            <a:ext cx="4980500" cy="1035574"/>
          </a:xfrm>
          <a:prstGeom prst="rect">
            <a:avLst/>
          </a:prstGeom>
        </p:spPr>
        <p:txBody>
          <a:bodyPr lIns="0" tIns="0" rIns="0" bIns="0" rtlCol="0" anchor="t">
            <a:spAutoFit/>
          </a:bodyPr>
          <a:lstStyle/>
          <a:p>
            <a:pPr>
              <a:lnSpc>
                <a:spcPts val="8140"/>
              </a:lnSpc>
            </a:pPr>
            <a:r>
              <a:rPr lang="en-US" sz="7204">
                <a:solidFill>
                  <a:srgbClr val="FFFFFF"/>
                </a:solidFill>
                <a:latin typeface="Open Sauce Heavy"/>
              </a:rPr>
              <a:t>Process</a:t>
            </a:r>
          </a:p>
        </p:txBody>
      </p:sp>
      <p:sp>
        <p:nvSpPr>
          <p:cNvPr id="4" name="TextBox 4"/>
          <p:cNvSpPr txBox="1"/>
          <p:nvPr/>
        </p:nvSpPr>
        <p:spPr>
          <a:xfrm>
            <a:off x="1028700" y="3450843"/>
            <a:ext cx="4080728" cy="2647729"/>
          </a:xfrm>
          <a:prstGeom prst="rect">
            <a:avLst/>
          </a:prstGeom>
        </p:spPr>
        <p:txBody>
          <a:bodyPr lIns="0" tIns="0" rIns="0" bIns="0" rtlCol="0" anchor="t">
            <a:spAutoFit/>
          </a:bodyPr>
          <a:lstStyle/>
          <a:p>
            <a:pPr algn="just">
              <a:lnSpc>
                <a:spcPts val="4200"/>
              </a:lnSpc>
            </a:pPr>
            <a:r>
              <a:rPr lang="en-US" sz="3000">
                <a:solidFill>
                  <a:srgbClr val="FFFFFF"/>
                </a:solidFill>
                <a:latin typeface="Open Sans Bold"/>
              </a:rPr>
              <a:t>Lorem ipsum dolor sit amet, consectetur adipiscing elit. Duis tempor porttitor velit nec accumsan. </a:t>
            </a:r>
          </a:p>
        </p:txBody>
      </p:sp>
      <p:sp>
        <p:nvSpPr>
          <p:cNvPr id="5" name="TextBox 5"/>
          <p:cNvSpPr txBox="1"/>
          <p:nvPr/>
        </p:nvSpPr>
        <p:spPr>
          <a:xfrm>
            <a:off x="1028700" y="6591454"/>
            <a:ext cx="7826981" cy="2114374"/>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Open Sans Bold"/>
              </a:rPr>
              <a:t>Integer vehicula augue at purus maximus placerat. In id nisl nec odio varius sodales. In pellentesque massa eu tempor congue.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6262547" y="1085850"/>
            <a:ext cx="5762906" cy="1035574"/>
          </a:xfrm>
          <a:prstGeom prst="rect">
            <a:avLst/>
          </a:prstGeom>
        </p:spPr>
        <p:txBody>
          <a:bodyPr lIns="0" tIns="0" rIns="0" bIns="0" rtlCol="0" anchor="t">
            <a:spAutoFit/>
          </a:bodyPr>
          <a:lstStyle/>
          <a:p>
            <a:pPr algn="ctr">
              <a:lnSpc>
                <a:spcPts val="8140"/>
              </a:lnSpc>
            </a:pPr>
            <a:r>
              <a:rPr lang="en-US" sz="7204">
                <a:solidFill>
                  <a:srgbClr val="FFFFFF"/>
                </a:solidFill>
                <a:latin typeface="Open Sauce Heavy"/>
              </a:rPr>
              <a:t>Goals</a:t>
            </a:r>
          </a:p>
        </p:txBody>
      </p:sp>
      <p:sp>
        <p:nvSpPr>
          <p:cNvPr id="4" name="TextBox 4"/>
          <p:cNvSpPr txBox="1"/>
          <p:nvPr/>
        </p:nvSpPr>
        <p:spPr>
          <a:xfrm>
            <a:off x="1028700" y="3791060"/>
            <a:ext cx="5233847" cy="3181085"/>
          </a:xfrm>
          <a:prstGeom prst="rect">
            <a:avLst/>
          </a:prstGeom>
        </p:spPr>
        <p:txBody>
          <a:bodyPr lIns="0" tIns="0" rIns="0" bIns="0" rtlCol="0" anchor="t">
            <a:spAutoFit/>
          </a:bodyPr>
          <a:lstStyle/>
          <a:p>
            <a:pPr algn="just">
              <a:lnSpc>
                <a:spcPts val="4200"/>
              </a:lnSpc>
            </a:pPr>
            <a:r>
              <a:rPr lang="en-US" sz="3000">
                <a:solidFill>
                  <a:srgbClr val="FFFFFF"/>
                </a:solidFill>
                <a:latin typeface="Open Sans Bold"/>
              </a:rPr>
              <a:t>Lorem ipsum dolor sit amet, consectetur adipiscing elit. Duis tempor porttitor velit nec accumsan. Integer vehicula augue </a:t>
            </a:r>
          </a:p>
        </p:txBody>
      </p:sp>
      <p:sp>
        <p:nvSpPr>
          <p:cNvPr id="5" name="TextBox 5"/>
          <p:cNvSpPr txBox="1"/>
          <p:nvPr/>
        </p:nvSpPr>
        <p:spPr>
          <a:xfrm>
            <a:off x="13045003" y="3791060"/>
            <a:ext cx="4214297" cy="2647729"/>
          </a:xfrm>
          <a:prstGeom prst="rect">
            <a:avLst/>
          </a:prstGeom>
        </p:spPr>
        <p:txBody>
          <a:bodyPr lIns="0" tIns="0" rIns="0" bIns="0" rtlCol="0" anchor="t">
            <a:spAutoFit/>
          </a:bodyPr>
          <a:lstStyle/>
          <a:p>
            <a:pPr algn="just">
              <a:lnSpc>
                <a:spcPts val="4200"/>
              </a:lnSpc>
            </a:pPr>
            <a:r>
              <a:rPr lang="en-US" sz="3000">
                <a:solidFill>
                  <a:srgbClr val="FFFFFF"/>
                </a:solidFill>
                <a:latin typeface="Open Sans Bold"/>
              </a:rPr>
              <a:t>Lorem ipsum dolor sit amet, consectetur adipiscing elit. Duis tempor porttitor velit nec accumsan.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10771944" y="1085850"/>
            <a:ext cx="6487356" cy="1035574"/>
          </a:xfrm>
          <a:prstGeom prst="rect">
            <a:avLst/>
          </a:prstGeom>
        </p:spPr>
        <p:txBody>
          <a:bodyPr lIns="0" tIns="0" rIns="0" bIns="0" rtlCol="0" anchor="t">
            <a:spAutoFit/>
          </a:bodyPr>
          <a:lstStyle/>
          <a:p>
            <a:pPr algn="r">
              <a:lnSpc>
                <a:spcPts val="8140"/>
              </a:lnSpc>
            </a:pPr>
            <a:r>
              <a:rPr lang="en-US" sz="7204">
                <a:solidFill>
                  <a:srgbClr val="FFFFFF"/>
                </a:solidFill>
                <a:latin typeface="Open Sauce Heavy"/>
              </a:rPr>
              <a:t>Intelligence</a:t>
            </a:r>
          </a:p>
        </p:txBody>
      </p:sp>
      <p:sp>
        <p:nvSpPr>
          <p:cNvPr id="4" name="TextBox 4"/>
          <p:cNvSpPr txBox="1"/>
          <p:nvPr/>
        </p:nvSpPr>
        <p:spPr>
          <a:xfrm>
            <a:off x="11744254" y="2894305"/>
            <a:ext cx="5515046" cy="5847865"/>
          </a:xfrm>
          <a:prstGeom prst="rect">
            <a:avLst/>
          </a:prstGeom>
        </p:spPr>
        <p:txBody>
          <a:bodyPr lIns="0" tIns="0" rIns="0" bIns="0" rtlCol="0" anchor="t">
            <a:spAutoFit/>
          </a:bodyPr>
          <a:lstStyle/>
          <a:p>
            <a:pPr algn="r">
              <a:lnSpc>
                <a:spcPts val="4200"/>
              </a:lnSpc>
            </a:pPr>
            <a:r>
              <a:rPr lang="en-US" sz="3000">
                <a:solidFill>
                  <a:srgbClr val="FFFFFF"/>
                </a:solidFill>
                <a:latin typeface="Open Sans Bold"/>
              </a:rPr>
              <a:t>Lorem ipsum dolor sit amet, consectetur adipiscing elit. Duis tempor porttitor velit nec accumsan. Integer vehicula augue at purus maximus placerat.</a:t>
            </a:r>
          </a:p>
          <a:p>
            <a:pPr algn="r">
              <a:lnSpc>
                <a:spcPts val="4200"/>
              </a:lnSpc>
            </a:pPr>
            <a:endParaRPr lang="en-US" sz="3000">
              <a:solidFill>
                <a:srgbClr val="FFFFFF"/>
              </a:solidFill>
              <a:latin typeface="Open Sans Bold"/>
            </a:endParaRPr>
          </a:p>
          <a:p>
            <a:pPr algn="r">
              <a:lnSpc>
                <a:spcPts val="4200"/>
              </a:lnSpc>
            </a:pPr>
            <a:r>
              <a:rPr lang="en-US" sz="3000">
                <a:solidFill>
                  <a:srgbClr val="FFFFFF"/>
                </a:solidFill>
                <a:latin typeface="Open Sans Bold"/>
              </a:rPr>
              <a:t> In id nisl nec odio varius sodales. In pellentesque massa eu tempor congue. In in vestibulum nibh.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3" name="TextBox 3"/>
          <p:cNvSpPr txBox="1"/>
          <p:nvPr/>
        </p:nvSpPr>
        <p:spPr>
          <a:xfrm>
            <a:off x="1028700" y="1785986"/>
            <a:ext cx="7198854" cy="1035574"/>
          </a:xfrm>
          <a:prstGeom prst="rect">
            <a:avLst/>
          </a:prstGeom>
        </p:spPr>
        <p:txBody>
          <a:bodyPr lIns="0" tIns="0" rIns="0" bIns="0" rtlCol="0" anchor="t">
            <a:spAutoFit/>
          </a:bodyPr>
          <a:lstStyle/>
          <a:p>
            <a:pPr>
              <a:lnSpc>
                <a:spcPts val="8140"/>
              </a:lnSpc>
            </a:pPr>
            <a:r>
              <a:rPr lang="en-US" sz="7204">
                <a:solidFill>
                  <a:srgbClr val="FFFFFF"/>
                </a:solidFill>
                <a:latin typeface="Open Sauce Heavy"/>
              </a:rPr>
              <a:t>Achievement</a:t>
            </a:r>
          </a:p>
        </p:txBody>
      </p:sp>
      <p:sp>
        <p:nvSpPr>
          <p:cNvPr id="4" name="TextBox 4"/>
          <p:cNvSpPr txBox="1"/>
          <p:nvPr/>
        </p:nvSpPr>
        <p:spPr>
          <a:xfrm>
            <a:off x="1028700" y="3585917"/>
            <a:ext cx="8115300" cy="4247797"/>
          </a:xfrm>
          <a:prstGeom prst="rect">
            <a:avLst/>
          </a:prstGeom>
        </p:spPr>
        <p:txBody>
          <a:bodyPr lIns="0" tIns="0" rIns="0" bIns="0" rtlCol="0" anchor="t">
            <a:spAutoFit/>
          </a:bodyPr>
          <a:lstStyle/>
          <a:p>
            <a:pPr algn="just">
              <a:lnSpc>
                <a:spcPts val="4200"/>
              </a:lnSpc>
            </a:pPr>
            <a:r>
              <a:rPr lang="en-US" sz="3000">
                <a:solidFill>
                  <a:srgbClr val="FFFFFF"/>
                </a:solidFill>
                <a:latin typeface="Open Sans Bold"/>
              </a:rPr>
              <a:t>Lorem ipsum dolor sit amet, consectetur adipiscing elit. Duis tempor porttitor velit nec accumsan. Integer vehicula augue at purus maximus placerat. </a:t>
            </a:r>
          </a:p>
          <a:p>
            <a:pPr algn="just">
              <a:lnSpc>
                <a:spcPts val="4200"/>
              </a:lnSpc>
            </a:pPr>
            <a:endParaRPr lang="en-US" sz="3000">
              <a:solidFill>
                <a:srgbClr val="FFFFFF"/>
              </a:solidFill>
              <a:latin typeface="Open Sans Bold"/>
            </a:endParaRPr>
          </a:p>
          <a:p>
            <a:pPr algn="just">
              <a:lnSpc>
                <a:spcPts val="4200"/>
              </a:lnSpc>
            </a:pPr>
            <a:r>
              <a:rPr lang="en-US" sz="3000">
                <a:solidFill>
                  <a:srgbClr val="FFFFFF"/>
                </a:solidFill>
                <a:latin typeface="Open Sans Bold"/>
              </a:rPr>
              <a:t>In id nisl nec odio varius sodales. In pellentesque massa eu tempor congue. In in vestibulum nibh.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441</Words>
  <Application>Microsoft Macintosh PowerPoint</Application>
  <PresentationFormat>Custom</PresentationFormat>
  <Paragraphs>40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Open Sans Bold</vt:lpstr>
      <vt:lpstr>Open Sauce Heavy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Ryan Busman</cp:lastModifiedBy>
  <cp:revision>3</cp:revision>
  <dcterms:created xsi:type="dcterms:W3CDTF">2006-08-16T00:00:00Z</dcterms:created>
  <dcterms:modified xsi:type="dcterms:W3CDTF">2024-04-15T23:09:33Z</dcterms:modified>
  <dc:identifier>DAGCf3CnovU</dc:identifier>
</cp:coreProperties>
</file>